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1448943282" r:id="rId6"/>
    <p:sldId id="1448943283" r:id="rId7"/>
    <p:sldId id="1448943286" r:id="rId8"/>
    <p:sldId id="1448943284" r:id="rId9"/>
    <p:sldId id="1448943285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2BA4FD-1BD9-4191-9C00-DED291187521}" v="1" dt="2023-11-03T09:46:20.56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2" d="100"/>
          <a:sy n="82" d="100"/>
        </p:scale>
        <p:origin x="1637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bastian Speicher" userId="87f3833d-aabf-49f9-9440-05df73743c72" providerId="ADAL" clId="{3EE43B2F-D253-4E2A-8B82-990A73D54AB7}"/>
    <pc:docChg chg="undo redo custSel addSld modSld modMainMaster">
      <pc:chgData name="Sebastian Speicher" userId="87f3833d-aabf-49f9-9440-05df73743c72" providerId="ADAL" clId="{3EE43B2F-D253-4E2A-8B82-990A73D54AB7}" dt="2023-11-03T14:35:23.008" v="791" actId="20577"/>
      <pc:docMkLst>
        <pc:docMk/>
      </pc:docMkLst>
      <pc:sldChg chg="modSp mod">
        <pc:chgData name="Sebastian Speicher" userId="87f3833d-aabf-49f9-9440-05df73743c72" providerId="ADAL" clId="{3EE43B2F-D253-4E2A-8B82-990A73D54AB7}" dt="2023-11-03T14:32:34.974" v="644" actId="20577"/>
        <pc:sldMkLst>
          <pc:docMk/>
          <pc:sldMk cId="0" sldId="303"/>
        </pc:sldMkLst>
        <pc:spChg chg="mod">
          <ac:chgData name="Sebastian Speicher" userId="87f3833d-aabf-49f9-9440-05df73743c72" providerId="ADAL" clId="{3EE43B2F-D253-4E2A-8B82-990A73D54AB7}" dt="2023-11-02T12:22:02.675" v="569"/>
          <ac:spMkLst>
            <pc:docMk/>
            <pc:sldMk cId="0" sldId="303"/>
            <ac:spMk id="2" creationId="{00000000-0000-0000-0000-000000000000}"/>
          </ac:spMkLst>
        </pc:spChg>
        <pc:spChg chg="mod">
          <ac:chgData name="Sebastian Speicher" userId="87f3833d-aabf-49f9-9440-05df73743c72" providerId="ADAL" clId="{3EE43B2F-D253-4E2A-8B82-990A73D54AB7}" dt="2023-11-03T12:11:54.424" v="590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Sebastian Speicher" userId="87f3833d-aabf-49f9-9440-05df73743c72" providerId="ADAL" clId="{3EE43B2F-D253-4E2A-8B82-990A73D54AB7}" dt="2023-11-03T14:32:34.974" v="644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Sebastian Speicher" userId="87f3833d-aabf-49f9-9440-05df73743c72" providerId="ADAL" clId="{3EE43B2F-D253-4E2A-8B82-990A73D54AB7}" dt="2023-11-03T14:32:50.099" v="658" actId="20577"/>
        <pc:sldMkLst>
          <pc:docMk/>
          <pc:sldMk cId="1015494770" sldId="1448943282"/>
        </pc:sldMkLst>
        <pc:spChg chg="mod">
          <ac:chgData name="Sebastian Speicher" userId="87f3833d-aabf-49f9-9440-05df73743c72" providerId="ADAL" clId="{3EE43B2F-D253-4E2A-8B82-990A73D54AB7}" dt="2023-11-03T14:32:50.099" v="658" actId="20577"/>
          <ac:spMkLst>
            <pc:docMk/>
            <pc:sldMk cId="1015494770" sldId="1448943282"/>
            <ac:spMk id="3" creationId="{3C201147-847F-A5E3-DF49-9B0E71746166}"/>
          </ac:spMkLst>
        </pc:spChg>
      </pc:sldChg>
      <pc:sldChg chg="modSp mod">
        <pc:chgData name="Sebastian Speicher" userId="87f3833d-aabf-49f9-9440-05df73743c72" providerId="ADAL" clId="{3EE43B2F-D253-4E2A-8B82-990A73D54AB7}" dt="2023-11-02T09:31:26.789" v="56" actId="21"/>
        <pc:sldMkLst>
          <pc:docMk/>
          <pc:sldMk cId="4143475165" sldId="1448943283"/>
        </pc:sldMkLst>
        <pc:spChg chg="mod">
          <ac:chgData name="Sebastian Speicher" userId="87f3833d-aabf-49f9-9440-05df73743c72" providerId="ADAL" clId="{3EE43B2F-D253-4E2A-8B82-990A73D54AB7}" dt="2023-11-02T09:31:26.789" v="56" actId="21"/>
          <ac:spMkLst>
            <pc:docMk/>
            <pc:sldMk cId="4143475165" sldId="1448943283"/>
            <ac:spMk id="3" creationId="{D5A1BB55-F20B-AC7F-B44E-120E9472E7B1}"/>
          </ac:spMkLst>
        </pc:spChg>
      </pc:sldChg>
      <pc:sldChg chg="modSp mod">
        <pc:chgData name="Sebastian Speicher" userId="87f3833d-aabf-49f9-9440-05df73743c72" providerId="ADAL" clId="{3EE43B2F-D253-4E2A-8B82-990A73D54AB7}" dt="2023-11-03T14:33:55.183" v="728" actId="20577"/>
        <pc:sldMkLst>
          <pc:docMk/>
          <pc:sldMk cId="358880416" sldId="1448943284"/>
        </pc:sldMkLst>
        <pc:spChg chg="mod">
          <ac:chgData name="Sebastian Speicher" userId="87f3833d-aabf-49f9-9440-05df73743c72" providerId="ADAL" clId="{3EE43B2F-D253-4E2A-8B82-990A73D54AB7}" dt="2023-11-02T09:32:24.669" v="103" actId="20577"/>
          <ac:spMkLst>
            <pc:docMk/>
            <pc:sldMk cId="358880416" sldId="1448943284"/>
            <ac:spMk id="2" creationId="{841BADB1-A95F-B7C7-E1C8-49CF5F2B12B5}"/>
          </ac:spMkLst>
        </pc:spChg>
        <pc:spChg chg="mod">
          <ac:chgData name="Sebastian Speicher" userId="87f3833d-aabf-49f9-9440-05df73743c72" providerId="ADAL" clId="{3EE43B2F-D253-4E2A-8B82-990A73D54AB7}" dt="2023-11-03T14:33:55.183" v="728" actId="20577"/>
          <ac:spMkLst>
            <pc:docMk/>
            <pc:sldMk cId="358880416" sldId="1448943284"/>
            <ac:spMk id="3" creationId="{CECA99A2-248C-CB8F-4EEF-B2E9463FDE4C}"/>
          </ac:spMkLst>
        </pc:spChg>
      </pc:sldChg>
      <pc:sldChg chg="modSp mod">
        <pc:chgData name="Sebastian Speicher" userId="87f3833d-aabf-49f9-9440-05df73743c72" providerId="ADAL" clId="{3EE43B2F-D253-4E2A-8B82-990A73D54AB7}" dt="2023-11-03T14:35:23.008" v="791" actId="20577"/>
        <pc:sldMkLst>
          <pc:docMk/>
          <pc:sldMk cId="2137551314" sldId="1448943285"/>
        </pc:sldMkLst>
        <pc:spChg chg="mod">
          <ac:chgData name="Sebastian Speicher" userId="87f3833d-aabf-49f9-9440-05df73743c72" providerId="ADAL" clId="{3EE43B2F-D253-4E2A-8B82-990A73D54AB7}" dt="2023-11-02T09:35:43.250" v="168" actId="20577"/>
          <ac:spMkLst>
            <pc:docMk/>
            <pc:sldMk cId="2137551314" sldId="1448943285"/>
            <ac:spMk id="2" creationId="{DFDD333F-FB10-E2E8-F0D4-B6076396DCC9}"/>
          </ac:spMkLst>
        </pc:spChg>
        <pc:spChg chg="mod">
          <ac:chgData name="Sebastian Speicher" userId="87f3833d-aabf-49f9-9440-05df73743c72" providerId="ADAL" clId="{3EE43B2F-D253-4E2A-8B82-990A73D54AB7}" dt="2023-11-03T14:35:23.008" v="791" actId="20577"/>
          <ac:spMkLst>
            <pc:docMk/>
            <pc:sldMk cId="2137551314" sldId="1448943285"/>
            <ac:spMk id="3" creationId="{E2DF52DF-0C2A-6288-C6B0-E5DB771DD699}"/>
          </ac:spMkLst>
        </pc:spChg>
      </pc:sldChg>
      <pc:sldChg chg="modSp new mod">
        <pc:chgData name="Sebastian Speicher" userId="87f3833d-aabf-49f9-9440-05df73743c72" providerId="ADAL" clId="{3EE43B2F-D253-4E2A-8B82-990A73D54AB7}" dt="2023-11-03T14:33:21.020" v="679" actId="20577"/>
        <pc:sldMkLst>
          <pc:docMk/>
          <pc:sldMk cId="1619747669" sldId="1448943286"/>
        </pc:sldMkLst>
        <pc:spChg chg="mod">
          <ac:chgData name="Sebastian Speicher" userId="87f3833d-aabf-49f9-9440-05df73743c72" providerId="ADAL" clId="{3EE43B2F-D253-4E2A-8B82-990A73D54AB7}" dt="2023-11-02T09:34:12.064" v="119"/>
          <ac:spMkLst>
            <pc:docMk/>
            <pc:sldMk cId="1619747669" sldId="1448943286"/>
            <ac:spMk id="2" creationId="{3B9085A6-BC74-5894-3125-791FB632FE45}"/>
          </ac:spMkLst>
        </pc:spChg>
        <pc:spChg chg="mod">
          <ac:chgData name="Sebastian Speicher" userId="87f3833d-aabf-49f9-9440-05df73743c72" providerId="ADAL" clId="{3EE43B2F-D253-4E2A-8B82-990A73D54AB7}" dt="2023-11-03T14:33:21.020" v="679" actId="20577"/>
          <ac:spMkLst>
            <pc:docMk/>
            <pc:sldMk cId="1619747669" sldId="1448943286"/>
            <ac:spMk id="3" creationId="{55D167A7-BE48-667A-4577-EAA76A43F8D2}"/>
          </ac:spMkLst>
        </pc:spChg>
      </pc:sldChg>
      <pc:sldMasterChg chg="modSp mod modSldLayout">
        <pc:chgData name="Sebastian Speicher" userId="87f3833d-aabf-49f9-9440-05df73743c72" providerId="ADAL" clId="{3EE43B2F-D253-4E2A-8B82-990A73D54AB7}" dt="2023-11-02T09:33:24.849" v="114"/>
        <pc:sldMasterMkLst>
          <pc:docMk/>
          <pc:sldMasterMk cId="0" sldId="2147483729"/>
        </pc:sldMasterMkLst>
        <pc:spChg chg="mod">
          <ac:chgData name="Sebastian Speicher" userId="87f3833d-aabf-49f9-9440-05df73743c72" providerId="ADAL" clId="{3EE43B2F-D253-4E2A-8B82-990A73D54AB7}" dt="2023-11-02T09:33:24.849" v="114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ebastian Speicher" userId="87f3833d-aabf-49f9-9440-05df73743c72" providerId="ADAL" clId="{3EE43B2F-D253-4E2A-8B82-990A73D54AB7}" dt="2023-11-02T09:33:04.138" v="111" actId="1076"/>
          <pc:sldLayoutMkLst>
            <pc:docMk/>
            <pc:sldMasterMk cId="0" sldId="2147483729"/>
            <pc:sldLayoutMk cId="719417900" sldId="2147483770"/>
          </pc:sldLayoutMkLst>
          <pc:spChg chg="mod">
            <ac:chgData name="Sebastian Speicher" userId="87f3833d-aabf-49f9-9440-05df73743c72" providerId="ADAL" clId="{3EE43B2F-D253-4E2A-8B82-990A73D54AB7}" dt="2023-11-02T09:33:04.138" v="111" actId="1076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  <pc:docChgLst>
    <pc:chgData name="Haris Zisimopoulos" userId="b25c0fab-12cb-423d-a4aa-23cb9ecb5291" providerId="ADAL" clId="{AE2BA4FD-1BD9-4191-9C00-DED291187521}"/>
    <pc:docChg chg="custSel modSld">
      <pc:chgData name="Haris Zisimopoulos" userId="b25c0fab-12cb-423d-a4aa-23cb9ecb5291" providerId="ADAL" clId="{AE2BA4FD-1BD9-4191-9C00-DED291187521}" dt="2023-11-03T09:46:24.737" v="4" actId="6549"/>
      <pc:docMkLst>
        <pc:docMk/>
      </pc:docMkLst>
      <pc:sldChg chg="modSp mod">
        <pc:chgData name="Haris Zisimopoulos" userId="b25c0fab-12cb-423d-a4aa-23cb9ecb5291" providerId="ADAL" clId="{AE2BA4FD-1BD9-4191-9C00-DED291187521}" dt="2023-11-03T09:46:24.737" v="4" actId="6549"/>
        <pc:sldMkLst>
          <pc:docMk/>
          <pc:sldMk cId="1619747669" sldId="1448943286"/>
        </pc:sldMkLst>
        <pc:spChg chg="mod">
          <ac:chgData name="Haris Zisimopoulos" userId="b25c0fab-12cb-423d-a4aa-23cb9ecb5291" providerId="ADAL" clId="{AE2BA4FD-1BD9-4191-9C00-DED291187521}" dt="2023-11-03T09:46:24.737" v="4" actId="6549"/>
          <ac:spMkLst>
            <pc:docMk/>
            <pc:sldMk cId="1619747669" sldId="1448943286"/>
            <ac:spMk id="3" creationId="{55D167A7-BE48-667A-4577-EAA76A43F8D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#160</a:t>
            </a:r>
          </a:p>
          <a:p>
            <a:r>
              <a:rPr lang="it-IT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Chicago, IL, USA, 13-17 November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de-DE" sz="1200" dirty="0">
                <a:solidFill>
                  <a:schemeClr val="bg1"/>
                </a:solidFill>
              </a:rPr>
              <a:t>60, </a:t>
            </a:r>
            <a:r>
              <a:rPr lang="it-IT" altLang="de-DE" sz="1200" dirty="0">
                <a:solidFill>
                  <a:schemeClr val="bg1"/>
                </a:solidFill>
              </a:rPr>
              <a:t>Chicago, IL, USA, 13-17 November 2023</a:t>
            </a:r>
            <a:r>
              <a:rPr lang="en-US" altLang="de-DE" sz="1200" baseline="0" dirty="0">
                <a:solidFill>
                  <a:schemeClr val="bg1"/>
                </a:solidFill>
              </a:rPr>
              <a:t>	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Subscription control for </a:t>
            </a:r>
            <a:br>
              <a:rPr lang="en-US" altLang="zh-CN" b="1" dirty="0"/>
            </a:br>
            <a:r>
              <a:rPr lang="en-US" altLang="zh-CN" b="1" dirty="0"/>
              <a:t>reference time distribution in EPS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>
                <a:latin typeface="Arial" panose="020B0604020202020204" pitchFamily="34" charset="0"/>
              </a:rPr>
              <a:t>Qualcomm Incorporated, Vodafone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/>
              <a:t>S2-2312366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AD2AD-8D4C-2B59-BEA3-860E3C449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201147-847F-A5E3-DF49-9B0E717461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Timing as a service refers to providing timing information to UEs as a monetizable operator service. </a:t>
            </a:r>
          </a:p>
          <a:p>
            <a:r>
              <a:rPr lang="en-US" sz="2400" dirty="0"/>
              <a:t>Rel-18 enabled timing as a service for NR by introducing subscription control for timing distribution to individual UEs. This enables operators to control whether timing information is to be delivered to a particular UE.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49477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3F600E-4C5D-C51D-9F74-B914E3C47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A1BB55-F20B-AC7F-B44E-120E9472E7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561" y="1200150"/>
            <a:ext cx="8388350" cy="4830763"/>
          </a:xfrm>
        </p:spPr>
        <p:txBody>
          <a:bodyPr/>
          <a:lstStyle/>
          <a:p>
            <a:r>
              <a:rPr lang="en-US" dirty="0"/>
              <a:t>Timing as a service is only supported for NR.</a:t>
            </a:r>
          </a:p>
          <a:p>
            <a:r>
              <a:rPr lang="en-US" dirty="0"/>
              <a:t>This is an issue since NR coverage is still quite limited and may not be available in many areas for quite some time. </a:t>
            </a:r>
          </a:p>
          <a:p>
            <a:r>
              <a:rPr lang="en-US" dirty="0"/>
              <a:t>As a result, operators cannot offer timing as a service nation-wide but only in areas where NR connected to 5GC has been deployed.</a:t>
            </a:r>
          </a:p>
          <a:p>
            <a:r>
              <a:rPr lang="en-US" dirty="0"/>
              <a:t>This limits business opportunities for operators.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47516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085A6-BC74-5894-3125-791FB632F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D167A7-BE48-667A-4577-EAA76A43F8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WB-EUTRA RRC already supports delivering reference time to individual UEs (see TS 36.331 clause 6.2.2).</a:t>
            </a:r>
          </a:p>
          <a:p>
            <a:pPr lvl="1"/>
            <a:r>
              <a:rPr lang="en-US" sz="2000" dirty="0"/>
              <a:t>As a result, this WID does not have any RRC impacts.</a:t>
            </a:r>
          </a:p>
          <a:p>
            <a:r>
              <a:rPr lang="en-US" sz="2400" dirty="0"/>
              <a:t>The </a:t>
            </a:r>
            <a:r>
              <a:rPr lang="en-US" sz="2400" dirty="0" err="1"/>
              <a:t>eNB</a:t>
            </a:r>
            <a:r>
              <a:rPr lang="en-US" sz="2400" dirty="0"/>
              <a:t> however does not know whether a particular UE is subscribed for receiving timing information.</a:t>
            </a:r>
          </a:p>
          <a:p>
            <a:r>
              <a:rPr lang="en-US" sz="2400" dirty="0"/>
              <a:t>Therefore, this WID focuses on </a:t>
            </a:r>
          </a:p>
          <a:p>
            <a:pPr lvl="1"/>
            <a:r>
              <a:rPr lang="en-US" sz="2000" dirty="0"/>
              <a:t>extending the EPS Subscription with an indication that the UE is subscribed for reference time delivery; </a:t>
            </a:r>
          </a:p>
          <a:p>
            <a:pPr lvl="1"/>
            <a:r>
              <a:rPr lang="en-US" sz="2000" dirty="0"/>
              <a:t>based on this, the MME to indicate to the </a:t>
            </a:r>
            <a:r>
              <a:rPr lang="en-US" sz="2000" dirty="0" err="1"/>
              <a:t>eNB</a:t>
            </a:r>
            <a:r>
              <a:rPr lang="en-US" sz="2000" dirty="0"/>
              <a:t> to distribute reference time to the UE; </a:t>
            </a:r>
          </a:p>
          <a:p>
            <a:pPr lvl="1"/>
            <a:r>
              <a:rPr lang="en-US" sz="2000" dirty="0"/>
              <a:t>and finally, based upon this indication from the MME, the </a:t>
            </a:r>
            <a:r>
              <a:rPr lang="en-US" sz="2000" dirty="0" err="1"/>
              <a:t>eNB</a:t>
            </a:r>
            <a:r>
              <a:rPr lang="en-US" sz="2000" dirty="0"/>
              <a:t> to deliver reference time to the UE.</a:t>
            </a:r>
          </a:p>
        </p:txBody>
      </p:sp>
    </p:spTree>
    <p:extLst>
      <p:ext uri="{BB962C8B-B14F-4D97-AF65-F5344CB8AC3E}">
        <p14:creationId xmlns:p14="http://schemas.microsoft.com/office/powerpoint/2010/main" val="161974766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BADB1-A95F-B7C7-E1C8-49CF5F2B1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A99A2-248C-CB8F-4EEF-B2E9463FDE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WT-1: Enable reference time distribution based on subscription for WB-EUTRA</a:t>
            </a:r>
          </a:p>
          <a:p>
            <a:pPr lvl="1"/>
            <a:r>
              <a:rPr lang="en-US" dirty="0"/>
              <a:t>EPS Subscription enhancement: Indication whether UE is subscribed for reference time delivery</a:t>
            </a:r>
          </a:p>
          <a:p>
            <a:pPr lvl="1"/>
            <a:r>
              <a:rPr lang="en-US" dirty="0"/>
              <a:t>Based on subscription indication for reference time distribution, MME to indicate to </a:t>
            </a:r>
            <a:r>
              <a:rPr lang="en-US" dirty="0" err="1"/>
              <a:t>eNB</a:t>
            </a:r>
            <a:r>
              <a:rPr lang="en-US" dirty="0"/>
              <a:t> to distribute reference time to the UE</a:t>
            </a:r>
          </a:p>
          <a:p>
            <a:pPr lvl="1"/>
            <a:r>
              <a:rPr lang="en-US" dirty="0" err="1"/>
              <a:t>eNB</a:t>
            </a:r>
            <a:r>
              <a:rPr lang="en-US" dirty="0"/>
              <a:t> to deliver reference time to a UE based on the indication from MME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80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DD333F-FB10-E2E8-F0D4-B6076396D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 impacts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F52DF-0C2A-6288-C6B0-E5DB771DD6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RAN2: No impact since WB-EUTRA RRC already supports delivering reference time to individual UEs (see TS 36.331 clause 6.2.2).</a:t>
            </a:r>
          </a:p>
          <a:p>
            <a:r>
              <a:rPr lang="en-US" sz="1800" dirty="0"/>
              <a:t>RAN3: Only impact is a new Time Distribution indication in S1AP and X2AP to request the </a:t>
            </a:r>
            <a:r>
              <a:rPr lang="en-US" sz="1800" dirty="0" err="1"/>
              <a:t>eNB</a:t>
            </a:r>
            <a:r>
              <a:rPr lang="en-US" sz="1800" dirty="0"/>
              <a:t> to provide reference time to a UE.</a:t>
            </a:r>
          </a:p>
        </p:txBody>
      </p:sp>
    </p:spTree>
    <p:extLst>
      <p:ext uri="{BB962C8B-B14F-4D97-AF65-F5344CB8AC3E}">
        <p14:creationId xmlns:p14="http://schemas.microsoft.com/office/powerpoint/2010/main" val="213755131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09cef1fd-e61b-4dbf-b745-21988b13f978"/>
    <ds:schemaRef ds:uri="http://schemas.microsoft.com/office/2006/metadata/properties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dcc30912-d230-4cc2-b11f-bb5ca2a6b6f5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50486</TotalTime>
  <Words>358</Words>
  <Application>Microsoft Office PowerPoint</Application>
  <PresentationFormat>On-screen Show (4:3)</PresentationFormat>
  <Paragraphs>28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Subscription control for  reference time distribution in EPS</vt:lpstr>
      <vt:lpstr>Background</vt:lpstr>
      <vt:lpstr>Motivation</vt:lpstr>
      <vt:lpstr>Motivation</vt:lpstr>
      <vt:lpstr>Objectives</vt:lpstr>
      <vt:lpstr>RAN impacts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QC_01</cp:lastModifiedBy>
  <cp:revision>1938</cp:revision>
  <dcterms:created xsi:type="dcterms:W3CDTF">2008-08-30T09:32:10Z</dcterms:created>
  <dcterms:modified xsi:type="dcterms:W3CDTF">2023-11-03T14:35:25Z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